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>
        <p:scale>
          <a:sx n="66" d="100"/>
          <a:sy n="66" d="100"/>
        </p:scale>
        <p:origin x="848" y="3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</a:t>
            </a:r>
            <a:r>
              <a:rPr lang="en-GB" sz="2400" b="1" dirty="0" smtClean="0"/>
              <a:t>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5" t="7401" r="15628" b="4105"/>
          <a:stretch/>
        </p:blipFill>
        <p:spPr>
          <a:xfrm>
            <a:off x="2880831" y="741166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346213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4221402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360239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701521" y="6526786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132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62</cp:revision>
  <dcterms:created xsi:type="dcterms:W3CDTF">2020-01-13T00:25:00Z</dcterms:created>
  <dcterms:modified xsi:type="dcterms:W3CDTF">2020-01-22T19:29:33Z</dcterms:modified>
</cp:coreProperties>
</file>